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257" r:id="rId4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740C735-D788-4C36-936A-5AE247A4D7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E5E5F89-9182-4DEA-8740-FD82315ACCA6}" type="slidenum">
              <a:rPr lang="zh-CN" altLang="en-US" smtClean="0"/>
            </a:fld>
            <a:endParaRPr lang="zh-CN" alt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0C735-D788-4C36-936A-5AE247A4D7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E5F89-9182-4DEA-8740-FD82315ACCA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0C735-D788-4C36-936A-5AE247A4D7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E5F89-9182-4DEA-8740-FD82315ACCA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0C735-D788-4C36-936A-5AE247A4D7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E5F89-9182-4DEA-8740-FD82315ACCA6}" type="slidenum">
              <a:rPr lang="zh-CN" altLang="en-US" smtClean="0"/>
            </a:fld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0C735-D788-4C36-936A-5AE247A4D7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E5F89-9182-4DEA-8740-FD82315ACCA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0C735-D788-4C36-936A-5AE247A4D7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E5F89-9182-4DEA-8740-FD82315ACCA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图片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0C735-D788-4C36-936A-5AE247A4D7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E5F89-9182-4DEA-8740-FD82315ACCA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0C735-D788-4C36-936A-5AE247A4D7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E5F89-9182-4DEA-8740-FD82315ACCA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0C735-D788-4C36-936A-5AE247A4D7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E5F89-9182-4DEA-8740-FD82315ACCA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0C735-D788-4C36-936A-5AE247A4D7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E5F89-9182-4DEA-8740-FD82315ACCA6}" type="slidenum">
              <a:rPr lang="zh-CN" altLang="en-US" smtClean="0"/>
            </a:fld>
            <a:endParaRPr lang="zh-CN" altLang="en-US"/>
          </a:p>
        </p:txBody>
      </p:sp>
      <p:sp>
        <p:nvSpPr>
          <p:cNvPr id="3" name="矩形 2" descr="7b0a2020202022776f7264617274223a20227b5c2269645c223a32303137363636342c5c227469645c223a31333437377d220a7d0a"/>
          <p:cNvSpPr/>
          <p:nvPr userDrawn="1"/>
        </p:nvSpPr>
        <p:spPr>
          <a:xfrm>
            <a:off x="3709035" y="2596198"/>
            <a:ext cx="477393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isometricLeftDown"/>
              <a:lightRig rig="threePt" dir="t"/>
            </a:scene3d>
          </a:bodyPr>
          <a:p>
            <a:pPr algn="ctr"/>
            <a:r>
              <a:rPr lang="zh-CN" altLang="en-US" sz="7200" b="1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rPr>
              <a:t>湿拌砂浆网</a:t>
            </a:r>
            <a:endParaRPr lang="zh-CN" altLang="en-US" sz="7200" b="1">
              <a:ln w="19050">
                <a:solidFill>
                  <a:schemeClr val="bg1"/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0C735-D788-4C36-936A-5AE247A4D7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E5F89-9182-4DEA-8740-FD82315ACCA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0C735-D788-4C36-936A-5AE247A4D7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E5F89-9182-4DEA-8740-FD82315ACCA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0C735-D788-4C36-936A-5AE247A4D7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E5F89-9182-4DEA-8740-FD82315ACCA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0C735-D788-4C36-936A-5AE247A4D7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E5F89-9182-4DEA-8740-FD82315ACCA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0C735-D788-4C36-936A-5AE247A4D7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E5F89-9182-4DEA-8740-FD82315ACCA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0C735-D788-4C36-936A-5AE247A4D7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E5F89-9182-4DEA-8740-FD82315ACCA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0C735-D788-4C36-936A-5AE247A4D7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E5F89-9182-4DEA-8740-FD82315ACCA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1.jpe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740C735-D788-4C36-936A-5AE247A4D7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E5E5F89-9182-4DEA-8740-FD82315ACCA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山东省各地区及周边省市湿拌砂浆、砂价格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2021</a:t>
            </a:r>
            <a:r>
              <a:rPr lang="zh-CN" altLang="en-US" dirty="0"/>
              <a:t>年</a:t>
            </a:r>
            <a:r>
              <a:rPr lang="en-US" altLang="zh-CN" dirty="0"/>
              <a:t>4</a:t>
            </a:r>
            <a:r>
              <a:rPr lang="zh-CN" altLang="en-US" dirty="0"/>
              <a:t>月</a:t>
            </a:r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4"/>
          <p:cNvGraphicFramePr>
            <a:graphicFrameLocks noGrp="1"/>
          </p:cNvGraphicFramePr>
          <p:nvPr>
            <p:ph sz="quarter" idx="13"/>
            <p:custDataLst>
              <p:tags r:id="rId1"/>
            </p:custDataLst>
          </p:nvPr>
        </p:nvGraphicFramePr>
        <p:xfrm>
          <a:off x="0" y="0"/>
          <a:ext cx="12192000" cy="7801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9235"/>
                <a:gridCol w="1586230"/>
                <a:gridCol w="4527550"/>
                <a:gridCol w="4578985"/>
              </a:tblGrid>
              <a:tr h="506730">
                <a:tc gridSpan="4">
                  <a:txBody>
                    <a:bodyPr/>
                    <a:lstStyle/>
                    <a:p>
                      <a:pPr algn="ctr"/>
                      <a:r>
                        <a:rPr lang="zh-CN" altLang="en-US" sz="2400" b="1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各地区砂浆、砂价格</a:t>
                      </a:r>
                      <a:endParaRPr lang="zh-CN" altLang="en-US" sz="2400" b="1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405130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序号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省市区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砂浆（元</a:t>
                      </a:r>
                      <a:r>
                        <a:rPr lang="en-US" altLang="zh-CN" dirty="0"/>
                        <a:t>/</a:t>
                      </a:r>
                      <a:r>
                        <a:rPr lang="zh-CN" altLang="en-US" dirty="0"/>
                        <a:t>立方米）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砂（元</a:t>
                      </a:r>
                      <a:r>
                        <a:rPr lang="en-US" altLang="zh-CN" dirty="0"/>
                        <a:t>/</a:t>
                      </a:r>
                      <a:r>
                        <a:rPr lang="zh-CN" altLang="en-US" dirty="0"/>
                        <a:t>吨）</a:t>
                      </a:r>
                      <a:endParaRPr lang="zh-CN" altLang="en-US" dirty="0"/>
                    </a:p>
                  </a:txBody>
                  <a:tcPr/>
                </a:tc>
              </a:tr>
              <a:tr h="40513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山东省东营市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330-340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63-90</a:t>
                      </a:r>
                      <a:endParaRPr lang="zh-CN" altLang="en-US" dirty="0"/>
                    </a:p>
                  </a:txBody>
                  <a:tcPr/>
                </a:tc>
              </a:tr>
              <a:tr h="40513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/>
                        <a:t>2</a:t>
                      </a:r>
                      <a:endParaRPr lang="zh-CN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sym typeface="+mn-ea"/>
                        </a:rPr>
                        <a:t>山东省</a:t>
                      </a:r>
                      <a:r>
                        <a:rPr lang="zh-CN" altLang="en-US" dirty="0"/>
                        <a:t>潍坊市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380-400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70-85</a:t>
                      </a:r>
                      <a:endParaRPr lang="zh-CN" altLang="en-US" dirty="0"/>
                    </a:p>
                  </a:txBody>
                  <a:tcPr/>
                </a:tc>
              </a:tr>
              <a:tr h="405765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sym typeface="+mn-ea"/>
                        </a:rPr>
                        <a:t>山东省</a:t>
                      </a:r>
                      <a:r>
                        <a:rPr lang="zh-CN" altLang="en-US" dirty="0"/>
                        <a:t>日照市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330-380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70-90</a:t>
                      </a:r>
                      <a:endParaRPr lang="zh-CN" altLang="en-US" dirty="0"/>
                    </a:p>
                  </a:txBody>
                  <a:tcPr/>
                </a:tc>
              </a:tr>
              <a:tr h="40513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sym typeface="+mn-ea"/>
                        </a:rPr>
                        <a:t>山东省</a:t>
                      </a:r>
                      <a:r>
                        <a:rPr lang="zh-CN" altLang="en-US" dirty="0"/>
                        <a:t>聊城市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380-420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90-110</a:t>
                      </a:r>
                      <a:endParaRPr lang="zh-CN" altLang="en-US" dirty="0"/>
                    </a:p>
                  </a:txBody>
                  <a:tcPr/>
                </a:tc>
              </a:tr>
              <a:tr h="40513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sym typeface="+mn-ea"/>
                        </a:rPr>
                        <a:t>山东省</a:t>
                      </a:r>
                      <a:r>
                        <a:rPr lang="zh-CN" altLang="en-US" dirty="0"/>
                        <a:t>青岛市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510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80-95</a:t>
                      </a:r>
                      <a:endParaRPr lang="zh-CN" altLang="en-US" dirty="0"/>
                    </a:p>
                  </a:txBody>
                  <a:tcPr/>
                </a:tc>
              </a:tr>
              <a:tr h="40513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sym typeface="+mn-ea"/>
                        </a:rPr>
                        <a:t>山东省</a:t>
                      </a:r>
                      <a:r>
                        <a:rPr lang="zh-CN" altLang="en-US" dirty="0"/>
                        <a:t>滨州市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450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95</a:t>
                      </a:r>
                      <a:endParaRPr lang="zh-CN" altLang="en-US" dirty="0"/>
                    </a:p>
                  </a:txBody>
                  <a:tcPr/>
                </a:tc>
              </a:tr>
              <a:tr h="405765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sym typeface="+mn-ea"/>
                        </a:rPr>
                        <a:t>山东省</a:t>
                      </a:r>
                      <a:r>
                        <a:rPr lang="zh-CN" altLang="en-US" dirty="0"/>
                        <a:t>泰安市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420-460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90-120</a:t>
                      </a:r>
                      <a:endParaRPr lang="zh-CN" altLang="en-US" dirty="0"/>
                    </a:p>
                  </a:txBody>
                  <a:tcPr/>
                </a:tc>
              </a:tr>
              <a:tr h="40513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sym typeface="+mn-ea"/>
                        </a:rPr>
                        <a:t>山东省</a:t>
                      </a:r>
                      <a:r>
                        <a:rPr lang="zh-CN" altLang="en-US" dirty="0"/>
                        <a:t>烟台市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360-380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65-80</a:t>
                      </a:r>
                      <a:endParaRPr lang="zh-CN" altLang="en-US" dirty="0"/>
                    </a:p>
                  </a:txBody>
                  <a:tcPr/>
                </a:tc>
              </a:tr>
              <a:tr h="40513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sym typeface="+mn-ea"/>
                        </a:rPr>
                        <a:t>山东省</a:t>
                      </a:r>
                      <a:r>
                        <a:rPr lang="zh-CN" altLang="en-US" dirty="0"/>
                        <a:t>济宁市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360-380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65-90</a:t>
                      </a:r>
                      <a:endParaRPr lang="zh-CN" altLang="en-US" dirty="0"/>
                    </a:p>
                  </a:txBody>
                  <a:tcPr/>
                </a:tc>
              </a:tr>
              <a:tr h="405765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sym typeface="+mn-ea"/>
                        </a:rPr>
                        <a:t>山东省</a:t>
                      </a:r>
                      <a:r>
                        <a:rPr lang="zh-CN" altLang="en-US" dirty="0"/>
                        <a:t>德州市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100-110</a:t>
                      </a:r>
                      <a:endParaRPr lang="zh-CN" altLang="en-US" dirty="0"/>
                    </a:p>
                  </a:txBody>
                  <a:tcPr/>
                </a:tc>
              </a:tr>
              <a:tr h="40513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sym typeface="+mn-ea"/>
                        </a:rPr>
                        <a:t>山东省</a:t>
                      </a:r>
                      <a:r>
                        <a:rPr lang="zh-CN" altLang="en-US" dirty="0"/>
                        <a:t>济南市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110-120</a:t>
                      </a:r>
                      <a:endParaRPr lang="zh-CN" altLang="en-US" dirty="0"/>
                    </a:p>
                  </a:txBody>
                  <a:tcPr/>
                </a:tc>
              </a:tr>
              <a:tr h="405130">
                <a:tc>
                  <a:txBody>
                    <a:bodyPr/>
                    <a:p>
                      <a:pPr algn="ctr"/>
                      <a:r>
                        <a:rPr lang="en-US" altLang="zh-CN" dirty="0"/>
                        <a:t>12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zh-CN" altLang="en-US" sz="1800" dirty="0">
                          <a:sym typeface="+mn-ea"/>
                        </a:rPr>
                        <a:t>山东省</a:t>
                      </a:r>
                      <a:r>
                        <a:rPr lang="zh-CN" altLang="en-US" dirty="0"/>
                        <a:t>莱芜市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en-US" altLang="zh-CN" dirty="0"/>
                        <a:t>400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en-US" altLang="zh-CN" dirty="0"/>
                        <a:t>100-110</a:t>
                      </a:r>
                      <a:endParaRPr lang="zh-CN" altLang="en-US" dirty="0"/>
                    </a:p>
                  </a:txBody>
                  <a:tcPr/>
                </a:tc>
              </a:tr>
              <a:tr h="40513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dirty="0"/>
                        <a:t>13</a:t>
                      </a:r>
                      <a:endParaRPr lang="en-US" altLang="zh-CN" dirty="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dirty="0">
                          <a:sym typeface="+mn-ea"/>
                        </a:rPr>
                        <a:t>山东省</a:t>
                      </a:r>
                      <a:r>
                        <a:rPr lang="zh-CN" altLang="en-US" dirty="0"/>
                        <a:t>威海市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dirty="0"/>
                        <a:t>390-400</a:t>
                      </a:r>
                      <a:endParaRPr lang="en-US" altLang="zh-CN" dirty="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dirty="0"/>
                        <a:t>80-110</a:t>
                      </a:r>
                      <a:endParaRPr lang="en-US" altLang="zh-CN" dirty="0"/>
                    </a:p>
                  </a:txBody>
                  <a:tcPr/>
                </a:tc>
              </a:tr>
              <a:tr h="40576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dirty="0"/>
                        <a:t>14</a:t>
                      </a:r>
                      <a:endParaRPr lang="en-US" altLang="zh-CN" dirty="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dirty="0"/>
                        <a:t>山东省临沂市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dirty="0"/>
                        <a:t>340</a:t>
                      </a:r>
                      <a:r>
                        <a:rPr lang="zh-CN" altLang="en-US" dirty="0"/>
                        <a:t>（预付款）、</a:t>
                      </a:r>
                      <a:r>
                        <a:rPr lang="en-US" altLang="zh-CN" dirty="0"/>
                        <a:t>380</a:t>
                      </a:r>
                      <a:r>
                        <a:rPr lang="zh-CN" altLang="en-US" dirty="0"/>
                        <a:t>（循环）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dirty="0"/>
                        <a:t>80-90</a:t>
                      </a:r>
                      <a:endParaRPr lang="en-US" altLang="zh-CN" dirty="0"/>
                    </a:p>
                  </a:txBody>
                  <a:tcPr/>
                </a:tc>
              </a:tr>
              <a:tr h="40513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dirty="0"/>
                        <a:t>15</a:t>
                      </a:r>
                      <a:endParaRPr lang="en-US" altLang="zh-CN" dirty="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dirty="0"/>
                        <a:t>山东省枣庄市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dirty="0"/>
                        <a:t>440</a:t>
                      </a:r>
                      <a:endParaRPr lang="en-US" altLang="zh-CN" dirty="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dirty="0"/>
                    </a:p>
                  </a:txBody>
                  <a:tcPr/>
                </a:tc>
              </a:tr>
              <a:tr h="40513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dirty="0"/>
                        <a:t>16</a:t>
                      </a:r>
                      <a:endParaRPr lang="en-US" altLang="zh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dirty="0"/>
                        <a:t>江苏省宿迁市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dirty="0"/>
                        <a:t>420</a:t>
                      </a:r>
                      <a:endParaRPr lang="en-US" altLang="zh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dirty="0"/>
                        <a:t>90</a:t>
                      </a:r>
                      <a:endParaRPr lang="en-US" altLang="zh-CN" dirty="0"/>
                    </a:p>
                  </a:txBody>
                  <a:tcPr/>
                </a:tc>
              </a:tr>
              <a:tr h="405130">
                <a:tc>
                  <a:txBody>
                    <a:bodyPr/>
                    <a:p>
                      <a:pPr algn="ctr"/>
                      <a:r>
                        <a:rPr lang="en-US" altLang="zh-CN" dirty="0"/>
                        <a:t>17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zh-CN" altLang="en-US" dirty="0"/>
                        <a:t>安徽省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en-US" altLang="zh-CN" dirty="0"/>
                        <a:t>510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en-US" altLang="zh-CN" dirty="0"/>
                        <a:t>150</a:t>
                      </a:r>
                      <a:endParaRPr lang="en-US" altLang="zh-CN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5739130" y="1279525"/>
            <a:ext cx="3243580" cy="829945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98000" dir="5400000" sy="-100000" algn="bl" rotWithShape="0"/>
            <a:softEdge rad="1016000"/>
          </a:effectLst>
          <a:scene3d>
            <a:camera prst="orthographicFront">
              <a:rot lat="1800000" lon="1800000" rev="0"/>
            </a:camera>
            <a:lightRig rig="threePt" dir="t"/>
          </a:scene3d>
        </p:spPr>
        <p:txBody>
          <a:bodyPr wrap="none" rtlCol="0" anchor="t">
            <a:spAutoFit/>
          </a:bodyPr>
          <a:p>
            <a:pPr algn="ctr"/>
            <a:r>
              <a:rPr lang="zh-CN" altLang="en-US" sz="48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湿拌砂浆网</a:t>
            </a:r>
            <a:endParaRPr lang="zh-CN" altLang="en-US" sz="48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4921885" y="3971290"/>
            <a:ext cx="4573270" cy="829945"/>
          </a:xfrm>
          <a:prstGeom prst="rect">
            <a:avLst/>
          </a:prstGeom>
          <a:noFill/>
          <a:ln>
            <a:noFill/>
          </a:ln>
          <a:effectLst>
            <a:reflection stA="51000" endA="300" endPos="96000" dir="5400000" sy="-100000" algn="bl" rotWithShape="0"/>
          </a:effectLst>
          <a:scene3d>
            <a:camera prst="orthographicFront">
              <a:rot lat="20400000" lon="19200000" rev="0"/>
            </a:camera>
            <a:lightRig rig="threePt" dir="t"/>
          </a:scene3d>
        </p:spPr>
        <p:txBody>
          <a:bodyPr wrap="square" rtlCol="0" anchor="t">
            <a:spAutoFit/>
          </a:bodyPr>
          <a:p>
            <a:pPr algn="ctr"/>
            <a:r>
              <a:rPr lang="zh-CN" altLang="en-US" sz="48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湿拌砂浆网</a:t>
            </a:r>
            <a:endParaRPr lang="zh-CN" altLang="en-US" sz="48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表格 4"/>
          <p:cNvGraphicFramePr>
            <a:graphicFrameLocks noGrp="1"/>
          </p:cNvGraphicFramePr>
          <p:nvPr>
            <p:ph sz="quarter" idx="13"/>
            <p:custDataLst>
              <p:tags r:id="rId1"/>
            </p:custDataLst>
          </p:nvPr>
        </p:nvGraphicFramePr>
        <p:xfrm>
          <a:off x="267335" y="94615"/>
          <a:ext cx="10394315" cy="62299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8255"/>
                <a:gridCol w="1352550"/>
                <a:gridCol w="3859530"/>
                <a:gridCol w="3903980"/>
              </a:tblGrid>
              <a:tr h="721360">
                <a:tc>
                  <a:txBody>
                    <a:bodyPr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altLang="zh-CN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zh-CN" altLang="en-US" sz="1800" dirty="0">
                          <a:solidFill>
                            <a:schemeClr val="tx1"/>
                          </a:solidFill>
                          <a:sym typeface="+mn-ea"/>
                        </a:rPr>
                        <a:t>山东省</a:t>
                      </a:r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济宁市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360-380</a:t>
                      </a:r>
                      <a:endParaRPr lang="en-US" altLang="zh-CN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65-90</a:t>
                      </a:r>
                      <a:endParaRPr lang="en-US" altLang="zh-CN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21995">
                <a:tc>
                  <a:txBody>
                    <a:bodyPr/>
                    <a:p>
                      <a:pPr algn="ctr"/>
                      <a:r>
                        <a:rPr lang="en-US" altLang="zh-CN" dirty="0"/>
                        <a:t>10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zh-CN" altLang="en-US" sz="1800" dirty="0">
                          <a:sym typeface="+mn-ea"/>
                        </a:rPr>
                        <a:t>山东省</a:t>
                      </a:r>
                      <a:r>
                        <a:rPr lang="zh-CN" altLang="en-US" dirty="0"/>
                        <a:t>德州市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en-US" altLang="zh-CN" dirty="0"/>
                        <a:t>400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en-US" altLang="zh-CN" dirty="0"/>
                        <a:t>100-110</a:t>
                      </a:r>
                      <a:endParaRPr lang="zh-CN" altLang="en-US" dirty="0"/>
                    </a:p>
                  </a:txBody>
                  <a:tcPr/>
                </a:tc>
              </a:tr>
              <a:tr h="721360">
                <a:tc>
                  <a:txBody>
                    <a:bodyPr/>
                    <a:p>
                      <a:pPr algn="ctr"/>
                      <a:r>
                        <a:rPr lang="en-US" altLang="zh-CN" dirty="0"/>
                        <a:t>11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zh-CN" altLang="en-US" sz="1800" dirty="0">
                          <a:sym typeface="+mn-ea"/>
                        </a:rPr>
                        <a:t>山东省</a:t>
                      </a:r>
                      <a:r>
                        <a:rPr lang="zh-CN" altLang="en-US" dirty="0"/>
                        <a:t>济南市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en-US" altLang="zh-CN" dirty="0"/>
                        <a:t>400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en-US" altLang="zh-CN" dirty="0"/>
                        <a:t>110-120</a:t>
                      </a:r>
                      <a:endParaRPr lang="zh-CN" altLang="en-US" dirty="0"/>
                    </a:p>
                  </a:txBody>
                  <a:tcPr/>
                </a:tc>
              </a:tr>
              <a:tr h="721995">
                <a:tc>
                  <a:txBody>
                    <a:bodyPr/>
                    <a:p>
                      <a:pPr algn="ctr"/>
                      <a:r>
                        <a:rPr lang="en-US" altLang="zh-CN" dirty="0"/>
                        <a:t>12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zh-CN" altLang="en-US" sz="1800" dirty="0">
                          <a:sym typeface="+mn-ea"/>
                        </a:rPr>
                        <a:t>山东省</a:t>
                      </a:r>
                      <a:r>
                        <a:rPr lang="zh-CN" altLang="en-US" dirty="0"/>
                        <a:t>莱芜市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en-US" altLang="zh-CN" dirty="0"/>
                        <a:t>400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en-US" altLang="zh-CN" dirty="0"/>
                        <a:t>100-110</a:t>
                      </a:r>
                      <a:endParaRPr lang="zh-CN" altLang="en-US" dirty="0"/>
                    </a:p>
                  </a:txBody>
                  <a:tcPr/>
                </a:tc>
              </a:tr>
              <a:tr h="7213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dirty="0"/>
                        <a:t>13</a:t>
                      </a:r>
                      <a:endParaRPr lang="en-US" altLang="zh-CN" dirty="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dirty="0">
                          <a:sym typeface="+mn-ea"/>
                        </a:rPr>
                        <a:t>山东省</a:t>
                      </a:r>
                      <a:r>
                        <a:rPr lang="zh-CN" altLang="en-US" dirty="0"/>
                        <a:t>威海市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dirty="0"/>
                        <a:t>390-400</a:t>
                      </a:r>
                      <a:endParaRPr lang="en-US" altLang="zh-CN" dirty="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dirty="0"/>
                        <a:t>80-110</a:t>
                      </a:r>
                      <a:endParaRPr lang="en-US" altLang="zh-CN" dirty="0"/>
                    </a:p>
                  </a:txBody>
                  <a:tcPr/>
                </a:tc>
              </a:tr>
              <a:tr h="72199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dirty="0"/>
                        <a:t>14</a:t>
                      </a:r>
                      <a:endParaRPr lang="en-US" altLang="zh-CN" dirty="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dirty="0"/>
                        <a:t>山东省临沂市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dirty="0"/>
                        <a:t>340</a:t>
                      </a:r>
                      <a:r>
                        <a:rPr lang="zh-CN" altLang="en-US" dirty="0"/>
                        <a:t>（预付款）、</a:t>
                      </a:r>
                      <a:r>
                        <a:rPr lang="en-US" altLang="zh-CN" dirty="0"/>
                        <a:t>380</a:t>
                      </a:r>
                      <a:r>
                        <a:rPr lang="zh-CN" altLang="en-US" dirty="0"/>
                        <a:t>（循环）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dirty="0"/>
                        <a:t>80-90</a:t>
                      </a:r>
                      <a:endParaRPr lang="en-US" altLang="zh-CN" dirty="0"/>
                    </a:p>
                  </a:txBody>
                  <a:tcPr/>
                </a:tc>
              </a:tr>
              <a:tr h="7213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dirty="0"/>
                        <a:t>15</a:t>
                      </a:r>
                      <a:endParaRPr lang="en-US" altLang="zh-CN" dirty="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dirty="0"/>
                        <a:t>山东省枣庄市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dirty="0"/>
                        <a:t>440</a:t>
                      </a:r>
                      <a:endParaRPr lang="en-US" altLang="zh-CN" dirty="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dirty="0"/>
                    </a:p>
                  </a:txBody>
                  <a:tcPr/>
                </a:tc>
              </a:tr>
              <a:tr h="72199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dirty="0"/>
                        <a:t>16</a:t>
                      </a:r>
                      <a:endParaRPr lang="en-US" altLang="zh-CN" dirty="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dirty="0"/>
                        <a:t>江苏省宿迁市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dirty="0"/>
                        <a:t>420</a:t>
                      </a:r>
                      <a:endParaRPr lang="en-US" altLang="zh-CN" dirty="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dirty="0"/>
                        <a:t>90</a:t>
                      </a:r>
                      <a:endParaRPr lang="en-US" altLang="zh-CN" dirty="0"/>
                    </a:p>
                  </a:txBody>
                  <a:tcPr/>
                </a:tc>
              </a:tr>
              <a:tr h="456565">
                <a:tc>
                  <a:txBody>
                    <a:bodyPr/>
                    <a:p>
                      <a:pPr algn="ctr"/>
                      <a:r>
                        <a:rPr lang="en-US" altLang="zh-CN" dirty="0"/>
                        <a:t>17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zh-CN" altLang="en-US" dirty="0"/>
                        <a:t>安徽省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en-US" altLang="zh-CN" dirty="0"/>
                        <a:t>510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en-US" altLang="zh-CN" dirty="0"/>
                        <a:t>150</a:t>
                      </a:r>
                      <a:endParaRPr lang="en-US" altLang="zh-CN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fde3db69-b07e-4413-aa54-8bcd48e4425b}"/>
  <p:tag name="TABLE_ENDDRAG_ORIGIN_RECT" val="960*646"/>
  <p:tag name="TABLE_ENDDRAG_RECT" val="0*0*960*614"/>
</p:tagLst>
</file>

<file path=ppt/tags/tag2.xml><?xml version="1.0" encoding="utf-8"?>
<p:tagLst xmlns:p="http://schemas.openxmlformats.org/presentationml/2006/main">
  <p:tag name="KSO_WM_UNIT_TABLE_BEAUTIFY" val="smartTable{2dc1c73e-6bc5-4155-95cb-5c134f6e3cf7}"/>
  <p:tag name="TABLE_ENDDRAG_ORIGIN_RECT" val="818*435"/>
  <p:tag name="TABLE_ENDDRAG_RECT" val="21*7*818*490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主要事件">
  <a:themeElements>
    <a:clrScheme name="主要事件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主要事件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主要事件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TM04033927[[fn=主要事件]]</Template>
  <TotalTime>0</TotalTime>
  <Words>551</Words>
  <Application>WPS 演示</Application>
  <PresentationFormat>宽屏</PresentationFormat>
  <Paragraphs>228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5" baseType="lpstr">
      <vt:lpstr>Arial</vt:lpstr>
      <vt:lpstr>宋体</vt:lpstr>
      <vt:lpstr>Wingdings</vt:lpstr>
      <vt:lpstr>幼圆</vt:lpstr>
      <vt:lpstr>Impact</vt:lpstr>
      <vt:lpstr>微软雅黑</vt:lpstr>
      <vt:lpstr>Arial Unicode MS</vt:lpstr>
      <vt:lpstr>Calibri</vt:lpstr>
      <vt:lpstr>Segoe UI</vt:lpstr>
      <vt:lpstr>方正姚体</vt:lpstr>
      <vt:lpstr>方正舒体</vt:lpstr>
      <vt:lpstr>主要事件</vt:lpstr>
      <vt:lpstr>山东省各地区及周边省市砂浆、砂价格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山东省各地区及周边省市砂浆、砂价格</dc:title>
  <dc:creator>洺柯</dc:creator>
  <cp:lastModifiedBy>coco</cp:lastModifiedBy>
  <cp:revision>13</cp:revision>
  <dcterms:created xsi:type="dcterms:W3CDTF">2021-04-23T01:55:00Z</dcterms:created>
  <dcterms:modified xsi:type="dcterms:W3CDTF">2021-04-25T04:15:01Z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EC183FF1D35C4ACD936A557094C0BF1C</vt:lpwstr>
  </property>
  <property fmtid="{D5CDD505-2E9C-101B-9397-08002B2CF9AE}" pid="3" name="KSOProductBuildVer">
    <vt:lpwstr>2052-11.1.0.10463</vt:lpwstr>
  </property>
</Properties>
</file>